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5E88113-0319-4ED9-B298-0C3C909CF64E}">
  <a:tblStyle styleId="{85E88113-0319-4ED9-B298-0C3C909CF6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2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image" Target="../media/image44.png"/><Relationship Id="rId6" Type="http://schemas.openxmlformats.org/officeDocument/2006/relationships/image" Target="../media/image3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39.png"/><Relationship Id="rId4" Type="http://schemas.openxmlformats.org/officeDocument/2006/relationships/image" Target="../media/image48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45.png"/><Relationship Id="rId4" Type="http://schemas.openxmlformats.org/officeDocument/2006/relationships/image" Target="../media/image53.png"/><Relationship Id="rId5" Type="http://schemas.openxmlformats.org/officeDocument/2006/relationships/image" Target="../media/image4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57.png"/><Relationship Id="rId6" Type="http://schemas.openxmlformats.org/officeDocument/2006/relationships/image" Target="../media/image61.png"/><Relationship Id="rId7" Type="http://schemas.openxmlformats.org/officeDocument/2006/relationships/image" Target="../media/image5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56.png"/><Relationship Id="rId4" Type="http://schemas.openxmlformats.org/officeDocument/2006/relationships/image" Target="../media/image68.png"/><Relationship Id="rId5" Type="http://schemas.openxmlformats.org/officeDocument/2006/relationships/image" Target="../media/image59.png"/><Relationship Id="rId6" Type="http://schemas.openxmlformats.org/officeDocument/2006/relationships/image" Target="../media/image54.png"/><Relationship Id="rId7" Type="http://schemas.openxmlformats.org/officeDocument/2006/relationships/image" Target="../media/image6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60.png"/><Relationship Id="rId4" Type="http://schemas.openxmlformats.org/officeDocument/2006/relationships/image" Target="../media/image70.png"/><Relationship Id="rId5" Type="http://schemas.openxmlformats.org/officeDocument/2006/relationships/image" Target="../media/image6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7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image" Target="../media/image75.png"/><Relationship Id="rId4" Type="http://schemas.openxmlformats.org/officeDocument/2006/relationships/image" Target="../media/image74.png"/><Relationship Id="rId5" Type="http://schemas.openxmlformats.org/officeDocument/2006/relationships/image" Target="../media/image73.png"/><Relationship Id="rId6" Type="http://schemas.openxmlformats.org/officeDocument/2006/relationships/image" Target="../media/image77.png"/><Relationship Id="rId7" Type="http://schemas.openxmlformats.org/officeDocument/2006/relationships/image" Target="../media/image83.png"/><Relationship Id="rId8" Type="http://schemas.openxmlformats.org/officeDocument/2006/relationships/image" Target="../media/image8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76.png"/><Relationship Id="rId4" Type="http://schemas.openxmlformats.org/officeDocument/2006/relationships/image" Target="../media/image91.png"/><Relationship Id="rId5" Type="http://schemas.openxmlformats.org/officeDocument/2006/relationships/image" Target="../media/image80.png"/><Relationship Id="rId6" Type="http://schemas.openxmlformats.org/officeDocument/2006/relationships/image" Target="../media/image8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81.png"/><Relationship Id="rId4" Type="http://schemas.openxmlformats.org/officeDocument/2006/relationships/image" Target="../media/image84.png"/><Relationship Id="rId9" Type="http://schemas.openxmlformats.org/officeDocument/2006/relationships/image" Target="../media/image94.png"/><Relationship Id="rId5" Type="http://schemas.openxmlformats.org/officeDocument/2006/relationships/image" Target="../media/image82.png"/><Relationship Id="rId6" Type="http://schemas.openxmlformats.org/officeDocument/2006/relationships/image" Target="../media/image92.png"/><Relationship Id="rId7" Type="http://schemas.openxmlformats.org/officeDocument/2006/relationships/image" Target="../media/image101.png"/><Relationship Id="rId8" Type="http://schemas.openxmlformats.org/officeDocument/2006/relationships/image" Target="../media/image8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89.png"/><Relationship Id="rId4" Type="http://schemas.openxmlformats.org/officeDocument/2006/relationships/image" Target="../media/image93.png"/><Relationship Id="rId9" Type="http://schemas.openxmlformats.org/officeDocument/2006/relationships/image" Target="../media/image97.png"/><Relationship Id="rId5" Type="http://schemas.openxmlformats.org/officeDocument/2006/relationships/image" Target="../media/image96.png"/><Relationship Id="rId6" Type="http://schemas.openxmlformats.org/officeDocument/2006/relationships/image" Target="../media/image95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1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1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PHP Reverse Shell</a:t>
            </a:r>
            <a:endParaRPr/>
          </a:p>
        </p:txBody>
      </p:sp>
      <p:sp>
        <p:nvSpPr>
          <p:cNvPr id="1124" name="Google Shape;1124;p63"/>
          <p:cNvSpPr/>
          <p:nvPr/>
        </p:nvSpPr>
        <p:spPr>
          <a:xfrm flipH="1">
            <a:off x="2105413" y="1401325"/>
            <a:ext cx="2428500" cy="1943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3"/>
          <p:cNvSpPr txBox="1"/>
          <p:nvPr/>
        </p:nvSpPr>
        <p:spPr>
          <a:xfrm>
            <a:off x="2105413" y="1172775"/>
            <a:ext cx="23715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the target saw the file uploaded they would click the file to investigate the file then would have a remote shell. The tool I used was metasploit with multi/handler.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6" name="Google Shape;1126;p63"/>
          <p:cNvGrpSpPr/>
          <p:nvPr/>
        </p:nvGrpSpPr>
        <p:grpSpPr>
          <a:xfrm>
            <a:off x="1838319" y="808653"/>
            <a:ext cx="533372" cy="533480"/>
            <a:chOff x="457200" y="1378813"/>
            <a:chExt cx="695400" cy="695450"/>
          </a:xfrm>
        </p:grpSpPr>
        <p:sp>
          <p:nvSpPr>
            <p:cNvPr id="1127" name="Google Shape;112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8" name="Google Shape;112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63"/>
          <p:cNvGrpSpPr/>
          <p:nvPr/>
        </p:nvGrpSpPr>
        <p:grpSpPr>
          <a:xfrm>
            <a:off x="4610094" y="808653"/>
            <a:ext cx="533372" cy="533480"/>
            <a:chOff x="457200" y="1378813"/>
            <a:chExt cx="695400" cy="695450"/>
          </a:xfrm>
        </p:grpSpPr>
        <p:sp>
          <p:nvSpPr>
            <p:cNvPr id="1130" name="Google Shape;113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1" name="Google Shape;113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2" name="Google Shape;1132;p63"/>
          <p:cNvSpPr/>
          <p:nvPr/>
        </p:nvSpPr>
        <p:spPr>
          <a:xfrm flipH="1">
            <a:off x="4877188" y="1401325"/>
            <a:ext cx="2428500" cy="1900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3"/>
          <p:cNvSpPr txBox="1"/>
          <p:nvPr/>
        </p:nvSpPr>
        <p:spPr>
          <a:xfrm>
            <a:off x="4877188" y="1401375"/>
            <a:ext cx="24285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allowed me remote shell access to the server to run any command I would like.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4" name="Google Shape;1134;p63"/>
          <p:cNvGrpSpPr/>
          <p:nvPr/>
        </p:nvGrpSpPr>
        <p:grpSpPr>
          <a:xfrm>
            <a:off x="966560" y="2916304"/>
            <a:ext cx="594915" cy="400927"/>
            <a:chOff x="457200" y="1378813"/>
            <a:chExt cx="695400" cy="695450"/>
          </a:xfrm>
        </p:grpSpPr>
        <p:sp>
          <p:nvSpPr>
            <p:cNvPr id="1135" name="Google Shape;113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6" name="Google Shape;113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7" name="Google Shape;1137;p63"/>
          <p:cNvSpPr/>
          <p:nvPr/>
        </p:nvSpPr>
        <p:spPr>
          <a:xfrm flipH="1">
            <a:off x="1086400" y="3345024"/>
            <a:ext cx="7076700" cy="1515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8" name="Google Shape;11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050" y="3345024"/>
            <a:ext cx="7603975" cy="13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5" name="Google Shape;1145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51" name="Google Shape;1151;p65"/>
          <p:cNvSpPr txBox="1"/>
          <p:nvPr>
            <p:ph idx="1" type="subTitle"/>
          </p:nvPr>
        </p:nvSpPr>
        <p:spPr>
          <a:xfrm>
            <a:off x="2196300" y="3543300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</a:t>
            </a:r>
            <a:r>
              <a:rPr lang="en" sz="1200"/>
              <a:t>occurred</a:t>
            </a:r>
            <a:r>
              <a:rPr lang="en" sz="1200"/>
              <a:t> on January 29, 2022 at 18:29.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22,673 packets sent from ip address at 192.168.1.90 not including port 80. With port 80 it would be 22,674.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 There was many different ports scanned within the packet logs.</a:t>
            </a:r>
            <a:endParaRPr sz="1200"/>
          </a:p>
        </p:txBody>
      </p:sp>
      <p:pic>
        <p:nvPicPr>
          <p:cNvPr id="1152" name="Google Shape;11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2884"/>
            <a:ext cx="9144001" cy="2691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8" name="Google Shape;1158;p66"/>
          <p:cNvSpPr txBox="1"/>
          <p:nvPr>
            <p:ph idx="1" type="subTitle"/>
          </p:nvPr>
        </p:nvSpPr>
        <p:spPr>
          <a:xfrm>
            <a:off x="1834900" y="32190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It started at 18:57 on January 29, 2022. There was 3 request made to the hidden directory.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file that was request was connect_to_corp_server. The file contains information to log in to the remote server.</a:t>
            </a:r>
            <a:endParaRPr sz="1200"/>
          </a:p>
        </p:txBody>
      </p:sp>
      <p:pic>
        <p:nvPicPr>
          <p:cNvPr id="1159" name="Google Shape;115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8263656" cy="23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5" name="Google Shape;1165;p67"/>
          <p:cNvSpPr txBox="1"/>
          <p:nvPr>
            <p:ph idx="1" type="subTitle"/>
          </p:nvPr>
        </p:nvSpPr>
        <p:spPr>
          <a:xfrm>
            <a:off x="1676400" y="338035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10,142 </a:t>
            </a:r>
            <a:r>
              <a:rPr lang="en" sz="1200"/>
              <a:t>attempts</a:t>
            </a:r>
            <a:r>
              <a:rPr lang="en" sz="1200"/>
              <a:t> made by hydra.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10,141 attempts made by hydra before the password was discovered.</a:t>
            </a:r>
            <a:endParaRPr sz="1200"/>
          </a:p>
        </p:txBody>
      </p:sp>
      <p:pic>
        <p:nvPicPr>
          <p:cNvPr id="1166" name="Google Shape;11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8708401" cy="25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2" name="Google Shape;1172;p68"/>
          <p:cNvSpPr txBox="1"/>
          <p:nvPr>
            <p:ph idx="1" type="subTitle"/>
          </p:nvPr>
        </p:nvSpPr>
        <p:spPr>
          <a:xfrm>
            <a:off x="1972750" y="22597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8 requests made to the Webdav directory.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main folder and the passwd.dav files were requested.</a:t>
            </a:r>
            <a:endParaRPr sz="1200"/>
          </a:p>
        </p:txBody>
      </p:sp>
      <p:pic>
        <p:nvPicPr>
          <p:cNvPr id="1173" name="Google Shape;117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707125"/>
            <a:ext cx="838200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0" name="Google Shape;1180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186" name="Google Shape;1186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if more than 5 ports get scanned in an hour from any IP.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 The threshold should be set at anything greater than 5 ports scanned. </a:t>
            </a:r>
            <a:endParaRPr sz="1400"/>
          </a:p>
        </p:txBody>
      </p:sp>
      <p:sp>
        <p:nvSpPr>
          <p:cNvPr id="1187" name="Google Shape;1187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Block all port scans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Configure the firewall to block all port scans.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193" name="Google Shape;1193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that a user has accessed the hidden directory from an unknown IP that is not whitelisted.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would be set to anything greater than 0.</a:t>
            </a:r>
            <a:endParaRPr sz="1400"/>
          </a:p>
        </p:txBody>
      </p:sp>
      <p:sp>
        <p:nvSpPr>
          <p:cNvPr id="1194" name="Google Shape;1194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Password must contain special characters, numbers, and capital letters.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 strong passwords for administrators and remove any mention of the directory from public facing files.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00" name="Google Shape;1200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if </a:t>
            </a:r>
            <a:r>
              <a:rPr lang="en" sz="1400"/>
              <a:t>multiple</a:t>
            </a:r>
            <a:r>
              <a:rPr lang="en" sz="1400"/>
              <a:t> failed login happens with in a hour.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for the alarm would be set at any number greater than 5 failed attempts.</a:t>
            </a:r>
            <a:endParaRPr sz="1400"/>
          </a:p>
        </p:txBody>
      </p:sp>
      <p:sp>
        <p:nvSpPr>
          <p:cNvPr id="1201" name="Google Shape;1201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Configure user accounts to lock after several failed attempts.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Lock the account if the failed attempts excessed 5.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5" name="Google Shape;1025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7" name="Google Shape;1027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8" name="Google Shape;1028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" name="Google Shape;1029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0" name="Google Shape;1030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3" name="Google Shape;103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6" name="Google Shape;103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8" name="Google Shape;1038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07" name="Google Shape;1207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Send an email that a user has accessed the Webdav directory from an unknown IP that is not whitelisted.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would be anything greater than 5 in an hour.</a:t>
            </a:r>
            <a:endParaRPr sz="1400"/>
          </a:p>
        </p:txBody>
      </p:sp>
      <p:sp>
        <p:nvSpPr>
          <p:cNvPr id="1208" name="Google Shape;1208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Require MFA for access to the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Using MFA would make it so you have to confirm your user rights from outside sources.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14" name="Google Shape;1214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that there was an upload to the</a:t>
            </a:r>
            <a:r>
              <a:rPr lang="en" sz="1400"/>
              <a:t> Webdav directory.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should be set to anything greater than 0.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5" name="Google Shape;1215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Firewall </a:t>
            </a:r>
            <a:r>
              <a:rPr lang="en" sz="1400"/>
              <a:t>configure</a:t>
            </a:r>
            <a:r>
              <a:rPr lang="en" sz="1400"/>
              <a:t> to only allow uploads from whitelisted IP addresses.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This would only allow authorized users to upload to the Webdav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0" name="Google Shape;1050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OS:Windows 10 Pro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Hostname:ML-RefVm-684427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Hostname:Sever1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1057" name="Google Shape;105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200" y="736387"/>
            <a:ext cx="3690350" cy="3958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4" name="Google Shape;1064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1" name="Google Shape;1071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{85E88113-0319-4ED9-B298-0C3C909CF64E}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 Machine with ELK Stack(Network logs from Server1 and Kali)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against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Server1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77" name="Google Shape;1077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78" name="Google Shape;1078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{85E88113-0319-4ED9-B298-0C3C909CF64E}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exists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Otherwise, use the common name.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Hydra Brute Force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CVE-2020-14494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Password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to find out the password to the Webdav directory.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File Upload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Uploading the PHP File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to remotely upload a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malicious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file to the Webdav directory.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Reverse Shell Code Execution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remote shell access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is allowed remote access to the host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</a:t>
            </a: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Hydra Brute Force</a:t>
            </a:r>
            <a:endParaRPr sz="3800"/>
          </a:p>
        </p:txBody>
      </p:sp>
      <p:sp>
        <p:nvSpPr>
          <p:cNvPr id="1084" name="Google Shape;1084;p61"/>
          <p:cNvSpPr/>
          <p:nvPr/>
        </p:nvSpPr>
        <p:spPr>
          <a:xfrm flipH="1">
            <a:off x="1758000" y="1487551"/>
            <a:ext cx="2428500" cy="125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1"/>
          <p:cNvSpPr txBox="1"/>
          <p:nvPr/>
        </p:nvSpPr>
        <p:spPr>
          <a:xfrm>
            <a:off x="1758000" y="1487587"/>
            <a:ext cx="23715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Ran the username with a wordlist to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determine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the password. Used the brute forcing tool hydra.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6" name="Google Shape;1086;p61"/>
          <p:cNvGrpSpPr/>
          <p:nvPr/>
        </p:nvGrpSpPr>
        <p:grpSpPr>
          <a:xfrm>
            <a:off x="1490906" y="894865"/>
            <a:ext cx="533372" cy="533480"/>
            <a:chOff x="457200" y="1378813"/>
            <a:chExt cx="695400" cy="695450"/>
          </a:xfrm>
        </p:grpSpPr>
        <p:sp>
          <p:nvSpPr>
            <p:cNvPr id="1087" name="Google Shape;108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8" name="Google Shape;108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61"/>
          <p:cNvGrpSpPr/>
          <p:nvPr/>
        </p:nvGrpSpPr>
        <p:grpSpPr>
          <a:xfrm>
            <a:off x="4262681" y="894865"/>
            <a:ext cx="533372" cy="533480"/>
            <a:chOff x="457200" y="1378813"/>
            <a:chExt cx="695400" cy="695450"/>
          </a:xfrm>
        </p:grpSpPr>
        <p:sp>
          <p:nvSpPr>
            <p:cNvPr id="1090" name="Google Shape;1090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1" name="Google Shape;1091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2" name="Google Shape;1092;p61"/>
          <p:cNvSpPr/>
          <p:nvPr/>
        </p:nvSpPr>
        <p:spPr>
          <a:xfrm flipH="1">
            <a:off x="4529775" y="1487538"/>
            <a:ext cx="2428500" cy="1196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4529775" y="1487588"/>
            <a:ext cx="24285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was able to gain the password to the Webdav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directory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61"/>
          <p:cNvSpPr/>
          <p:nvPr/>
        </p:nvSpPr>
        <p:spPr>
          <a:xfrm>
            <a:off x="420773" y="2683950"/>
            <a:ext cx="569700" cy="5136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5" name="Google Shape;1095;p61"/>
          <p:cNvSpPr/>
          <p:nvPr/>
        </p:nvSpPr>
        <p:spPr>
          <a:xfrm flipH="1">
            <a:off x="819850" y="3213500"/>
            <a:ext cx="6811200" cy="940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6" name="Google Shape;10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550" y="3334000"/>
            <a:ext cx="6468074" cy="6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1"/>
          <p:cNvSpPr/>
          <p:nvPr/>
        </p:nvSpPr>
        <p:spPr>
          <a:xfrm rot="10800000">
            <a:off x="729519" y="3155451"/>
            <a:ext cx="261029" cy="144694"/>
          </a:xfrm>
          <a:prstGeom prst="flowChartExtra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Remote File Upload</a:t>
            </a:r>
            <a:endParaRPr/>
          </a:p>
        </p:txBody>
      </p:sp>
      <p:sp>
        <p:nvSpPr>
          <p:cNvPr id="1103" name="Google Shape;1103;p62"/>
          <p:cNvSpPr/>
          <p:nvPr/>
        </p:nvSpPr>
        <p:spPr>
          <a:xfrm flipH="1">
            <a:off x="1705225" y="1480575"/>
            <a:ext cx="2428500" cy="146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2"/>
          <p:cNvSpPr txBox="1"/>
          <p:nvPr/>
        </p:nvSpPr>
        <p:spPr>
          <a:xfrm>
            <a:off x="1705225" y="1480625"/>
            <a:ext cx="23715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Uploaded a malicious file to connect to the server remotely. I used curl with the put command to upload the file.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5" name="Google Shape;1105;p62"/>
          <p:cNvGrpSpPr/>
          <p:nvPr/>
        </p:nvGrpSpPr>
        <p:grpSpPr>
          <a:xfrm>
            <a:off x="1438131" y="887903"/>
            <a:ext cx="533372" cy="533480"/>
            <a:chOff x="457200" y="1378813"/>
            <a:chExt cx="695400" cy="695450"/>
          </a:xfrm>
        </p:grpSpPr>
        <p:sp>
          <p:nvSpPr>
            <p:cNvPr id="1106" name="Google Shape;110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7" name="Google Shape;110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8" name="Google Shape;1108;p62"/>
          <p:cNvGrpSpPr/>
          <p:nvPr/>
        </p:nvGrpSpPr>
        <p:grpSpPr>
          <a:xfrm>
            <a:off x="4209906" y="887903"/>
            <a:ext cx="533372" cy="533480"/>
            <a:chOff x="457200" y="1378813"/>
            <a:chExt cx="695400" cy="695450"/>
          </a:xfrm>
        </p:grpSpPr>
        <p:sp>
          <p:nvSpPr>
            <p:cNvPr id="1109" name="Google Shape;110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0" name="Google Shape;111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1" name="Google Shape;1111;p62"/>
          <p:cNvSpPr/>
          <p:nvPr/>
        </p:nvSpPr>
        <p:spPr>
          <a:xfrm flipH="1">
            <a:off x="4477000" y="1480575"/>
            <a:ext cx="2428500" cy="146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 txBox="1"/>
          <p:nvPr/>
        </p:nvSpPr>
        <p:spPr>
          <a:xfrm>
            <a:off x="4477000" y="1480625"/>
            <a:ext cx="2428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allows the me to upload a malicious file to the Webdav directory.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3" name="Google Shape;1113;p62"/>
          <p:cNvGrpSpPr/>
          <p:nvPr/>
        </p:nvGrpSpPr>
        <p:grpSpPr>
          <a:xfrm>
            <a:off x="881756" y="2949853"/>
            <a:ext cx="533372" cy="533480"/>
            <a:chOff x="457200" y="1378813"/>
            <a:chExt cx="695400" cy="695450"/>
          </a:xfrm>
        </p:grpSpPr>
        <p:sp>
          <p:nvSpPr>
            <p:cNvPr id="1114" name="Google Shape;111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5" name="Google Shape;111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6" name="Google Shape;1116;p62"/>
          <p:cNvSpPr/>
          <p:nvPr/>
        </p:nvSpPr>
        <p:spPr>
          <a:xfrm flipH="1">
            <a:off x="1149000" y="3542525"/>
            <a:ext cx="6810600" cy="1231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7" name="Google Shape;11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278" y="3710675"/>
            <a:ext cx="56483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2"/>
          <p:cNvSpPr txBox="1"/>
          <p:nvPr/>
        </p:nvSpPr>
        <p:spPr>
          <a:xfrm>
            <a:off x="1415125" y="3958325"/>
            <a:ext cx="55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-u ryan:linux4u -T shell.php 192.168.1.105/webdav/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